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7950-9B15-4C6D-81D6-325C70A843F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823F-AF1A-43B3-9F53-8AFB0415B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43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7950-9B15-4C6D-81D6-325C70A843F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823F-AF1A-43B3-9F53-8AFB0415B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10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7950-9B15-4C6D-81D6-325C70A843F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823F-AF1A-43B3-9F53-8AFB0415B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06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7950-9B15-4C6D-81D6-325C70A843F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823F-AF1A-43B3-9F53-8AFB0415B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89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7950-9B15-4C6D-81D6-325C70A843F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823F-AF1A-43B3-9F53-8AFB0415B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6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7950-9B15-4C6D-81D6-325C70A843F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823F-AF1A-43B3-9F53-8AFB0415B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6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7950-9B15-4C6D-81D6-325C70A843F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823F-AF1A-43B3-9F53-8AFB0415B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27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7950-9B15-4C6D-81D6-325C70A843F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823F-AF1A-43B3-9F53-8AFB0415B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29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7950-9B15-4C6D-81D6-325C70A843F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823F-AF1A-43B3-9F53-8AFB0415B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02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7950-9B15-4C6D-81D6-325C70A843F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823F-AF1A-43B3-9F53-8AFB0415B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20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07950-9B15-4C6D-81D6-325C70A843F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823F-AF1A-43B3-9F53-8AFB0415B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0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07950-9B15-4C6D-81D6-325C70A843F3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9823F-AF1A-43B3-9F53-8AFB0415B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65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_2\Documents\волонтеры\Слайд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30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COM_2\Documents\волонтеры\Слайд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54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OM_2\Documents\волонтеры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89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OM_2\Documents\волонтеры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34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OM_2\Documents\волонтеры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62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OM_2\Documents\волонтеры\Слайд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96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OM_2\Documents\волонтеры\Слайд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OM_2\Documents\волонтеры\Слайд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38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OM_2\Documents\волонтеры\Слайд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00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COM_2\Documents\волонтеры\Слайд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79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COM_2</dc:creator>
  <cp:lastModifiedBy>COM_2</cp:lastModifiedBy>
  <cp:revision>50</cp:revision>
  <dcterms:created xsi:type="dcterms:W3CDTF">2020-08-11T12:52:04Z</dcterms:created>
  <dcterms:modified xsi:type="dcterms:W3CDTF">2020-08-17T08:21:01Z</dcterms:modified>
</cp:coreProperties>
</file>